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  <p:sldId id="266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0099"/>
    <a:srgbClr val="FF6600"/>
    <a:srgbClr val="336600"/>
    <a:srgbClr val="3399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EC1E-BD17-4FBC-A186-A11F16D59B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9B054-30A7-418A-B738-EDBACC80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605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B0682-8F1E-416F-A856-7D4078767E86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23E3-50CA-44A3-86A0-930168DE8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978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970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8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11FBB-AA4C-4F38-ADC8-19F9624E4224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2BD80-27A6-4AA5-A0C8-06DBB816C6B2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C8DFE-BE58-442D-9973-A44657B97547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3EC15-3400-4013-AEBF-D9BB3E9DA569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BFCC7-2D61-48B2-8EE1-F48667E5C598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25B10-AD58-4DAA-A4D3-F90F98359CA5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58F93-560C-4B39-B63B-3C1C9359AB9B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D6CA1-213E-4B23-A0DD-D398213AB357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B98F-9437-498A-AEE6-3DF0163D8BB0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3E9077-633C-47BB-B539-27D2DBA6A00D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6A1CF1-374D-4ACD-84B6-9F54C5F713FB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E5AF0-3B36-4B59-8402-EBAC7BAA48CE}" type="datetime1">
              <a:rPr lang="ru-RU" smtClean="0"/>
              <a:pPr/>
              <a:t>22.01.2017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загрузки с Интернета\13_p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5857884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00496" y="404664"/>
            <a:ext cx="4643470" cy="302433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dirty="0" smtClean="0"/>
              <a:t>Обеспечение  безопасности детей в Интернет-пространстве</a:t>
            </a: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07181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Рекомендации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5016"/>
            <a:ext cx="8572560" cy="97156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Мы</a:t>
            </a:r>
            <a:r>
              <a:rPr lang="ru-RU" sz="2000" dirty="0">
                <a:solidFill>
                  <a:srgbClr val="FFFF00"/>
                </a:solidFill>
              </a:rPr>
              <a:t> хотим, чтоб интернет был вам другом много </a:t>
            </a:r>
            <a:r>
              <a:rPr lang="ru-RU" sz="2000" dirty="0" smtClean="0">
                <a:solidFill>
                  <a:srgbClr val="FFFF00"/>
                </a:solidFill>
              </a:rPr>
              <a:t>лет!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Будешь </a:t>
            </a:r>
            <a:r>
              <a:rPr lang="ru-RU" sz="2000" dirty="0">
                <a:solidFill>
                  <a:srgbClr val="FFFF00"/>
                </a:solidFill>
              </a:rPr>
              <a:t>знать </a:t>
            </a:r>
            <a:r>
              <a:rPr lang="ru-RU" sz="2000" b="1" u="sng" dirty="0" smtClean="0">
                <a:solidFill>
                  <a:srgbClr val="0070C0"/>
                </a:solidFill>
              </a:rPr>
              <a:t>11 правил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FFFF00"/>
                </a:solidFill>
              </a:rPr>
              <a:t>этих - смело плавай в интернете!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48147"/>
            <a:ext cx="4762872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Приучите их спрашивать о том, в чем они не уверены.</a:t>
            </a:r>
          </a:p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Следует объяснить детям, что нужно критически относиться к полученным из Интернет материалам, ведь опубликовать информацию в Интернет может абсолютно любой человек.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9. Объясните детям, что далеко не все, что они могут прочесть или увидеть в Интернете – </a:t>
            </a:r>
            <a:r>
              <a:rPr lang="ru-RU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правда</a:t>
            </a:r>
            <a:endParaRPr lang="ru-RU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3284984"/>
            <a:ext cx="3240360" cy="310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7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564904"/>
            <a:ext cx="5904656" cy="41764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Они помогут отфильтровать вредное содержимое, выяснить, какие сайты посещает ребенок и с какой целью. Однако открытое, честное общение всегда предпочтительнее вторжения в личную жизнь.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10. Контролируйте деятельность детей в Интернете с помощью современных </a:t>
            </a:r>
            <a:r>
              <a:rPr lang="ru-RU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endParaRPr lang="ru-RU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2564904"/>
            <a:ext cx="2934850" cy="391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3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22776"/>
            <a:ext cx="505617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Посещайте Сеть вместе с детьми. Если ваш ребенок ведет интернет-дневник, регулярно посещайте его. Будьте внимательны к вашим детям! Помните, что никакие технологические ухищрения не могут заменить простое родительское внимание к тому, чем занимаются дети за компьютером.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11. Поощряйте детей делиться с вами их опытом в </a:t>
            </a:r>
            <a:r>
              <a:rPr lang="ru-RU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Интернете</a:t>
            </a:r>
            <a:endParaRPr lang="ru-RU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2204864"/>
            <a:ext cx="31242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99014" y="1844824"/>
            <a:ext cx="5392620" cy="2952328"/>
          </a:xfrm>
        </p:spPr>
        <p:txBody>
          <a:bodyPr>
            <a:noAutofit/>
          </a:bodyPr>
          <a:lstStyle/>
          <a:p>
            <a:pPr marL="36000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Определите, какие сайты они могут посещать, какие – посещать нельзя. Объясните вашим детям, что такое расизм, фашизм, межнациональная и религиозная вражда. 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2647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1. </a:t>
            </a:r>
            <a:r>
              <a:rPr lang="ru-RU" sz="2800" i="1" dirty="0" smtClean="0">
                <a:solidFill>
                  <a:srgbClr val="FF0000"/>
                </a:solidFill>
              </a:rPr>
              <a:t>Установите вместе с детьми четкие правила посещения сайтов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26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264" y="1628800"/>
            <a:ext cx="33337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108471"/>
            <a:ext cx="5184576" cy="29767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sz="2400" dirty="0">
                <a:solidFill>
                  <a:srgbClr val="0070C0"/>
                </a:solidFill>
              </a:rPr>
              <a:t>Убедитесь в том, что они не содержат никакой личной информации. 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55852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2. Помогите детям выбрать правильное регистрационное имя и </a:t>
            </a:r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пароль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3" name="Picture 3" descr="C:\Documents and Settings\Администратор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8102" y="2492896"/>
            <a:ext cx="3287459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95936" y="1960083"/>
            <a:ext cx="5429288" cy="309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1614" y="509368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3. Объясните детям необходимость защиты их конфиденциальности в сети </a:t>
            </a:r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Интернет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336404"/>
            <a:ext cx="3723744" cy="321471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139952" y="1866267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Настаивайте на том, чтобы они никогда не выдавали своего адреса, номера телефона или другой личной </a:t>
            </a:r>
            <a:r>
              <a:rPr lang="ru-RU" sz="2400" dirty="0" smtClean="0">
                <a:solidFill>
                  <a:srgbClr val="0070C0"/>
                </a:solidFill>
              </a:rPr>
              <a:t>информации, </a:t>
            </a:r>
            <a:r>
              <a:rPr lang="ru-RU" sz="2400" dirty="0">
                <a:solidFill>
                  <a:srgbClr val="0070C0"/>
                </a:solidFill>
              </a:rPr>
              <a:t>например, места учебы или любимого места для прогулки, а также пересылать интернет-знакомым свои фотографии.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3212976"/>
            <a:ext cx="4896544" cy="3162688"/>
          </a:xfrm>
        </p:spPr>
        <p:txBody>
          <a:bodyPr>
            <a:noAutofit/>
          </a:bodyPr>
          <a:lstStyle/>
          <a:p>
            <a:pPr marL="36000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70C0"/>
                </a:solidFill>
              </a:rPr>
              <a:t>Если ребенок интересуется контактами с людьми намного старше его, следует провести разъяснительную беседу.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72819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4. Будьте в курсе, с кем контактирует в Интернете ваш ребенок, старайтесь регулярно проверять список контактов своих детей, чтобы убедиться, что они лично знают всех, с кем они </a:t>
            </a:r>
            <a:r>
              <a:rPr lang="ru-RU" sz="24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общаются</a:t>
            </a:r>
            <a:endParaRPr lang="ru-RU" sz="24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5442" y="2755441"/>
            <a:ext cx="3333746" cy="25003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Мои документы\Downloads\165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2924944"/>
            <a:ext cx="4185101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08281" y="3284984"/>
            <a:ext cx="450059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7825" y="620688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5. Не позволяйте вашему ребенку встречаться с онлайн-знакомыми без вашего разрешения или в отсутствии взрослого человека.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48589" y="270892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Если ребенок желает встретиться с новым интернет-другом, следует настоять на сопровождении ребенка на эту встречу. Интересуйтесь тем, куда и с кем ходит ваш ребенок.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988840"/>
            <a:ext cx="5429288" cy="309068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>
              <a:solidFill>
                <a:srgbClr val="CC0099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CC0099"/>
                </a:solidFill>
              </a:rPr>
              <a:t>	</a:t>
            </a:r>
            <a:r>
              <a:rPr lang="ru-RU" sz="2400" dirty="0">
                <a:solidFill>
                  <a:srgbClr val="0070C0"/>
                </a:solidFill>
              </a:rPr>
              <a:t>Убедитесь, что они знают о том, что правила хорошего поведения действуют везде – даже в виртуальном мире. 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6. Научите детей уважать других в </a:t>
            </a:r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Интернете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5220" y="2250425"/>
            <a:ext cx="3143272" cy="3291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491880" y="2593388"/>
            <a:ext cx="5429288" cy="309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47860" cy="213402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1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7. Настаивайте, чтобы дети уважали собственность других в </a:t>
            </a:r>
            <a:r>
              <a:rPr lang="ru-RU" sz="31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Интернете</a:t>
            </a:r>
            <a:br>
              <a:rPr lang="ru-RU" sz="31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1224"/>
            <a:ext cx="3305759" cy="285752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20524" y="268115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Объясните, что незаконное копирование и использование чужой работы – текста, музыки, компьютерных игр и других программ – является кражей.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59024"/>
          </a:xfrm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Правило 8. Обращайте внимание, сколько времени проводят ваши дети в Интернете, чтобы вовремя заметить признаки возникающей </a:t>
            </a:r>
            <a:r>
              <a:rPr lang="ru-RU" sz="2400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интернет-зависимости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0798" y="1628800"/>
            <a:ext cx="5040560" cy="4525963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ru-RU" sz="2000" dirty="0">
                <a:solidFill>
                  <a:srgbClr val="0070C0"/>
                </a:solidFill>
              </a:rPr>
              <a:t>Если Вы считаете, что ваши дети, страдают от чрезмерной увлеченности компьютером, что наносит вред их здоровью, учебе, отношениям в обществе, приводит к сильным конфликтам в семье, то Вы можете обратиться к специалистам, занимающимся этой проблемой (например, педагогам-психологам, психологам). Они помогут построить диалог и убедить зависимого признать существование проблемы </a:t>
            </a:r>
            <a:r>
              <a:rPr lang="ru-RU" sz="2000" dirty="0" smtClean="0">
                <a:solidFill>
                  <a:srgbClr val="0070C0"/>
                </a:solidFill>
              </a:rPr>
              <a:t>и согласиться </a:t>
            </a:r>
            <a:r>
              <a:rPr lang="ru-RU" sz="2000" dirty="0">
                <a:solidFill>
                  <a:srgbClr val="0070C0"/>
                </a:solidFill>
              </a:rPr>
              <a:t>получить помощь.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3717032"/>
            <a:ext cx="3744416" cy="2806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468</Words>
  <Application>Microsoft Office PowerPoint</Application>
  <PresentationFormat>Экран (4:3)</PresentationFormat>
  <Paragraphs>35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 Обеспечение  безопасности детей в Интернет-пространстве </vt:lpstr>
      <vt:lpstr>Правило 1. Установите вместе с детьми четкие правила посещения сайтов</vt:lpstr>
      <vt:lpstr>Правило 2. Помогите детям выбрать правильное регистрационное имя и пароль</vt:lpstr>
      <vt:lpstr>Правило 3. Объясните детям необходимость защиты их конфиденциальности в сети Интернет</vt:lpstr>
      <vt:lpstr>Правило 4. Будьте в курсе, с кем контактирует в Интернете ваш ребенок, старайтесь регулярно проверять список контактов своих детей, чтобы убедиться, что они лично знают всех, с кем они общаются</vt:lpstr>
      <vt:lpstr>Правило 5. Не позволяйте вашему ребенку встречаться с онлайн-знакомыми без вашего разрешения или в отсутствии взрослого человека.</vt:lpstr>
      <vt:lpstr>Правило 6. Научите детей уважать других в Интернете</vt:lpstr>
      <vt:lpstr>  Правило 7. Настаивайте, чтобы дети уважали собственность других в Интернете  </vt:lpstr>
      <vt:lpstr>Правило 8. Обращайте внимание, сколько времени проводят ваши дети в Интернете, чтобы вовремя заметить признаки возникающей интернет-зависимости</vt:lpstr>
      <vt:lpstr>Правило 9. Объясните детям, что далеко не все, что они могут прочесть или увидеть в Интернете – правда</vt:lpstr>
      <vt:lpstr>Правило 10. Контролируйте деятельность детей в Интернете с помощью современных программ</vt:lpstr>
      <vt:lpstr>Правило 11. Поощряйте детей делиться с вами их опытом в Интернете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 интернет</dc:title>
  <dc:creator>FuckYouBill</dc:creator>
  <cp:lastModifiedBy>Nata</cp:lastModifiedBy>
  <cp:revision>24</cp:revision>
  <dcterms:created xsi:type="dcterms:W3CDTF">2012-10-30T12:04:25Z</dcterms:created>
  <dcterms:modified xsi:type="dcterms:W3CDTF">2017-01-22T16:56:41Z</dcterms:modified>
</cp:coreProperties>
</file>